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7" r:id="rId1"/>
  </p:sldMasterIdLst>
  <p:sldIdLst>
    <p:sldId id="285" r:id="rId2"/>
    <p:sldId id="286" r:id="rId3"/>
    <p:sldId id="287" r:id="rId4"/>
    <p:sldId id="26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59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93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63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989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0789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28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06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525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5577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34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68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01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733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93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31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77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80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1694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  <p:sldLayoutId id="2147483911" r:id="rId14"/>
    <p:sldLayoutId id="2147483912" r:id="rId15"/>
    <p:sldLayoutId id="2147483913" r:id="rId16"/>
    <p:sldLayoutId id="214748391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B5191-D6AA-9D4B-BE75-764D69B47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FC90C-C338-CF49-A790-FCC2C5544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A554C9-A6FA-B842-81B1-4525722EA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96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48C43-7C27-4041-B070-145E3157A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78AE3-36E9-334C-B16D-BC9E5DEC2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344373-BB67-744C-93F3-623C83843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019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9463B-24B7-A14A-9BD1-99D36E5AD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6878F-17F2-0D43-A8CD-271B04F57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790E87-44CF-7B4B-A7BE-50878D586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69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AF956-B5B0-9645-BB0E-5A69D38A1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708E1-399B-3943-8E69-66FBEE48C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9AD35D-A6CE-9E49-B95B-6777DAA40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693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{D29BAFDD-9FE2-6345-9924-140FBB899286}tf10001062</Template>
  <TotalTime>241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Designing ETL Pipelines with Structured Streaming and Delta Lake  </dc:title>
  <dc:creator>Ashish Jha</dc:creator>
  <cp:lastModifiedBy>Ashish Jha</cp:lastModifiedBy>
  <cp:revision>14</cp:revision>
  <dcterms:created xsi:type="dcterms:W3CDTF">2020-10-11T19:01:16Z</dcterms:created>
  <dcterms:modified xsi:type="dcterms:W3CDTF">2020-10-11T23:16:59Z</dcterms:modified>
</cp:coreProperties>
</file>

<file path=docProps/thumbnail.jpeg>
</file>